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1" r:id="rId4"/>
    <p:sldId id="258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36230-DB01-486B-B0F1-4E42D09FBA4E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12323-E559-471E-A24E-F7DE9E9E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65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C8BBD-2965-04B5-1355-C91E901D3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17CB3FA-632C-D7AE-62A9-9DD934655E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103437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35679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B803D-E855-457F-E0C5-907EC5E32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9EA6E-4AF1-C94B-28B1-84F58E020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DC7A1-E723-1ED4-12C1-26F58EEE5E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63DFF-6BC2-85C7-DB1E-00507E872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06E1D-D9D5-CFCD-12CC-C12D5FF60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E60ED-E195-7533-4F51-68F959CC4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4A80B4-3873-15F5-2FA4-CAEC54D0B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B8F8B-2BC6-B0B6-2622-E3B845F3B3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17512-A258-D880-2D03-781BD0592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4BFEC-CF96-C50F-A79E-2C9E42234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C46A1-5E1B-B186-789E-4142B3CC9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736A6-B2D1-88C5-98FB-F931B2E61A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C8BADA-0CA7-1738-7B72-D53C152CE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0DF633-D7D9-B46C-E8B3-BDB3F53564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8290A-4DFC-E2C7-5E3B-06BBBA546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55E823-DA76-F1EB-FAB3-DA6E39899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7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25130-3216-18DF-552A-51A7709EC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B6D54-C9E1-58A8-316F-991AFB131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0556F2-643A-E1CD-930F-025F30D977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5FF5D6-BD72-3697-0F1A-969DDD6E1A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3FB59B-BC6D-9FF1-7C4F-484AF6371D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6E964B-FDB0-F758-C260-04E304FD51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D9356F-E403-0E36-D54A-8B59C9777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73E5FE-712B-1029-8E34-5BA793510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91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1A6E7-382A-4309-C305-E188B3C0D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FE05ED-4364-B362-E8B8-8C60DF19FB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E68A0B-683D-F8C7-9A7F-860915F0D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E34278-0914-1145-3711-B98E9E829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6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12F9D9-52A9-8B0B-DB95-3061938A3C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B1856F-CB1D-55B5-4492-73293C749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F5218-4E8B-0F32-8EC5-3F2D720BE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0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7C192-C91E-CA7B-FFF5-5132026C8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4E2E8-F438-DD0B-76E9-075A521C5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70BB58-DA0F-2E77-11EC-43E39F03C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DFF6E-F117-8C97-3FF7-9E3363C52D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3AFDA-7453-9036-0B94-EB499F8DB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2C59DB-932C-E537-12D9-0C4F051A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2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B7E42-BDB8-DBD0-151E-36C0775B3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54E1D6-1157-B521-3E6D-778F16508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52B2B8-A54F-0812-5425-477C9C26D0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9E8651-6600-88F7-E557-EFC1BA71B0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03A27-D3AD-E268-26B2-554BBCFA9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E9E0B-AC9A-A1E5-9D73-D36B75239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9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9856C6-916C-D6FE-D88F-C899E71C4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D71AE-EA64-A8DC-569E-23D3E41A6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5B787-6BE5-372A-8030-958FD0111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95703" y="6311900"/>
            <a:ext cx="400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4238A-8C57-4628-990F-44EDF97809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3D5A3C-BFA6-568C-0AA1-644AB07FC8C0}"/>
              </a:ext>
            </a:extLst>
          </p:cNvPr>
          <p:cNvSpPr txBox="1"/>
          <p:nvPr userDrawn="1"/>
        </p:nvSpPr>
        <p:spPr>
          <a:xfrm>
            <a:off x="10867754" y="81552"/>
            <a:ext cx="1197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chemeClr val="bg1">
                    <a:lumMod val="10000"/>
                  </a:schemeClr>
                </a:solidFill>
              </a:rPr>
              <a:t>Add Your Organization Logo Here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BFA96B1-BB21-771F-22D3-D1B136C69398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" y="54476"/>
            <a:ext cx="728365" cy="899113"/>
          </a:xfrm>
          <a:prstGeom prst="rect">
            <a:avLst/>
          </a:prstGeom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F2FCE7F3-C3EF-FDAF-4EC3-EEAFB070761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52666" y="198486"/>
            <a:ext cx="1939036" cy="564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0000"/>
              </a:lnSpc>
              <a:spcAft>
                <a:spcPts val="800"/>
              </a:spcAft>
              <a:buNone/>
            </a:pPr>
            <a:r>
              <a:rPr lang="en-IN" sz="1200" b="0" kern="100" dirty="0">
                <a:solidFill>
                  <a:srgbClr val="215E99"/>
                </a:solidFill>
                <a:effectLst/>
                <a:latin typeface="Arial Rounded MT Bold" panose="020F0704030504030204" pitchFamily="34" charset="0"/>
                <a:ea typeface="Aptos" panose="020B0004020202020204" pitchFamily="34" charset="0"/>
                <a:cs typeface="Gautami" panose="020B0502040204020203" pitchFamily="34" charset="0"/>
              </a:rPr>
              <a:t>LONGEVITY ASIA</a:t>
            </a:r>
            <a:endParaRPr lang="en-US" sz="1200" b="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Gautami" panose="020B0502040204020203" pitchFamily="34" charset="0"/>
            </a:endParaRPr>
          </a:p>
          <a:p>
            <a:pPr marL="0" marR="0" algn="ctr">
              <a:lnSpc>
                <a:spcPct val="100000"/>
              </a:lnSpc>
              <a:spcAft>
                <a:spcPts val="800"/>
              </a:spcAft>
              <a:buNone/>
            </a:pPr>
            <a:r>
              <a:rPr lang="en-IN" sz="1200" b="0" kern="100" dirty="0">
                <a:solidFill>
                  <a:srgbClr val="215E99"/>
                </a:solidFill>
                <a:effectLst/>
                <a:latin typeface="Arial Rounded MT Bold" panose="020F0704030504030204" pitchFamily="34" charset="0"/>
                <a:ea typeface="Aptos" panose="020B0004020202020204" pitchFamily="34" charset="0"/>
                <a:cs typeface="Gautami" panose="020B0502040204020203" pitchFamily="34" charset="0"/>
              </a:rPr>
              <a:t>2025</a:t>
            </a:r>
            <a:endParaRPr lang="en-US" sz="1200" b="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Gautam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924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4D71F-E6E9-1E9D-EB05-0BC52A581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854200"/>
            <a:ext cx="9144000" cy="113252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5F23E0-6FD6-9551-30DF-F86D10D55340}"/>
              </a:ext>
            </a:extLst>
          </p:cNvPr>
          <p:cNvSpPr txBox="1"/>
          <p:nvPr/>
        </p:nvSpPr>
        <p:spPr>
          <a:xfrm>
            <a:off x="1523999" y="4874869"/>
            <a:ext cx="9209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Presenter’s </a:t>
            </a:r>
            <a:r>
              <a:rPr lang="en-US" sz="2000" b="1" i="0" dirty="0">
                <a:solidFill>
                  <a:schemeClr val="tx1"/>
                </a:solidFill>
              </a:rPr>
              <a:t>Name: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D19BA4-0FAB-F0AE-B13A-4413AD4DF612}"/>
              </a:ext>
            </a:extLst>
          </p:cNvPr>
          <p:cNvSpPr txBox="1"/>
          <p:nvPr/>
        </p:nvSpPr>
        <p:spPr>
          <a:xfrm>
            <a:off x="0" y="2986723"/>
            <a:ext cx="402470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chemeClr val="accent4">
                    <a:lumMod val="10000"/>
                  </a:schemeClr>
                </a:solidFill>
              </a:rPr>
              <a:t>To add your organization's logo to the slides, follow these steps:</a:t>
            </a:r>
          </a:p>
          <a:p>
            <a:endParaRPr lang="en-US" sz="1400" i="1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1400" i="1" dirty="0">
                <a:solidFill>
                  <a:schemeClr val="accent4">
                    <a:lumMod val="10000"/>
                  </a:schemeClr>
                </a:solidFill>
              </a:rPr>
              <a:t>Go to the </a:t>
            </a:r>
            <a:r>
              <a:rPr lang="en-US" sz="1400" b="1" i="1" dirty="0">
                <a:solidFill>
                  <a:schemeClr val="accent4">
                    <a:lumMod val="10000"/>
                  </a:schemeClr>
                </a:solidFill>
              </a:rPr>
              <a:t>View</a:t>
            </a:r>
            <a:r>
              <a:rPr lang="en-US" sz="1400" i="1" dirty="0">
                <a:solidFill>
                  <a:schemeClr val="accent4">
                    <a:lumMod val="10000"/>
                  </a:schemeClr>
                </a:solidFill>
              </a:rPr>
              <a:t> tab in PowerPoint.</a:t>
            </a:r>
          </a:p>
          <a:p>
            <a:pPr>
              <a:buFont typeface="+mj-lt"/>
              <a:buAutoNum type="arabicPeriod"/>
            </a:pPr>
            <a:r>
              <a:rPr lang="en-US" sz="1400" i="1" dirty="0">
                <a:solidFill>
                  <a:schemeClr val="accent4">
                    <a:lumMod val="10000"/>
                  </a:schemeClr>
                </a:solidFill>
              </a:rPr>
              <a:t>Select </a:t>
            </a:r>
            <a:r>
              <a:rPr lang="en-US" sz="1400" b="1" i="1" dirty="0">
                <a:solidFill>
                  <a:schemeClr val="accent4">
                    <a:lumMod val="10000"/>
                  </a:schemeClr>
                </a:solidFill>
              </a:rPr>
              <a:t>Slide Master</a:t>
            </a:r>
            <a:r>
              <a:rPr lang="en-US" sz="1400" i="1" dirty="0">
                <a:solidFill>
                  <a:schemeClr val="accent4">
                    <a:lumMod val="10000"/>
                  </a:schemeClr>
                </a:solidFill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1400" i="1" dirty="0">
                <a:solidFill>
                  <a:schemeClr val="accent4">
                    <a:lumMod val="10000"/>
                  </a:schemeClr>
                </a:solidFill>
              </a:rPr>
              <a:t>In the left panel, scroll to the top and select the slide labeled with the number "1".</a:t>
            </a:r>
          </a:p>
          <a:p>
            <a:pPr>
              <a:buFont typeface="+mj-lt"/>
              <a:buAutoNum type="arabicPeriod"/>
            </a:pPr>
            <a:r>
              <a:rPr lang="en-US" sz="1400" i="1" dirty="0">
                <a:solidFill>
                  <a:schemeClr val="accent4">
                    <a:lumMod val="10000"/>
                  </a:schemeClr>
                </a:solidFill>
              </a:rPr>
              <a:t>Add your organization's logo in the top right corner and adjust its size.</a:t>
            </a:r>
          </a:p>
          <a:p>
            <a:pPr>
              <a:buFont typeface="+mj-lt"/>
              <a:buAutoNum type="arabicPeriod"/>
            </a:pPr>
            <a:r>
              <a:rPr lang="en-US" sz="1400" i="1" dirty="0">
                <a:solidFill>
                  <a:schemeClr val="accent4">
                    <a:lumMod val="10000"/>
                  </a:schemeClr>
                </a:solidFill>
              </a:rPr>
              <a:t> Delete the placeholder box for the logo.</a:t>
            </a:r>
          </a:p>
          <a:p>
            <a:endParaRPr lang="en-US" sz="1400" i="1" dirty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en-US" sz="1400" i="1" dirty="0">
                <a:solidFill>
                  <a:schemeClr val="accent4">
                    <a:lumMod val="10000"/>
                  </a:schemeClr>
                </a:solidFill>
              </a:rPr>
              <a:t>After completing these steps, delete this instruction text box. It’s only here to guide you.</a:t>
            </a:r>
          </a:p>
        </p:txBody>
      </p:sp>
    </p:spTree>
    <p:extLst>
      <p:ext uri="{BB962C8B-B14F-4D97-AF65-F5344CB8AC3E}">
        <p14:creationId xmlns:p14="http://schemas.microsoft.com/office/powerpoint/2010/main" val="1169029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F9D2D-EB2D-FAD2-0F6F-7D755859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197"/>
            <a:ext cx="10515600" cy="81849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2AF11-7133-96F1-6367-F168DA64B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9815"/>
            <a:ext cx="10515600" cy="41371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F9F34-DD0A-DE52-2778-62AE9016E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b="1" smtClean="0">
                <a:solidFill>
                  <a:schemeClr val="tx2">
                    <a:lumMod val="75000"/>
                  </a:schemeClr>
                </a:solidFill>
              </a:rPr>
              <a:t>2</a:t>
            </a:fld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72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70078-BCA3-CAC3-34ED-3984E3F21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72196"/>
            <a:ext cx="3932237" cy="1185203"/>
          </a:xfrm>
        </p:spPr>
        <p:txBody>
          <a:bodyPr anchor="ctr"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A7C006-EBAF-1990-D0AA-BB6A2EA899C6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8C640C-33E8-D2D1-BEAE-7C22ED97B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64898"/>
            <a:ext cx="3932237" cy="3604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DD7747-51CD-D5CE-01E0-452F7B722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27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14C58-46F1-6855-BF7C-475C0CE02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66776"/>
            <a:ext cx="10515600" cy="82391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D541EF-AB08-AE50-B17D-3996835B7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69477"/>
            <a:ext cx="5157787" cy="535598"/>
          </a:xfrm>
        </p:spPr>
        <p:txBody>
          <a:bodyPr anchor="ctr"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E4DD96-E09D-9757-296F-17C0C0B78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27311"/>
            <a:ext cx="5157787" cy="356235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4A959A-E5AA-CA0F-5B3E-3CB3EF8E9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69477"/>
            <a:ext cx="5183188" cy="535598"/>
          </a:xfrm>
        </p:spPr>
        <p:txBody>
          <a:bodyPr anchor="ctr"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1C5707-25F9-90CC-199B-1F365EBC2D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27311"/>
            <a:ext cx="5183188" cy="35623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700E5-71C5-6861-F4F8-35938C960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238A-8C57-4628-990F-44EDF978091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258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1903-6CA3-5B60-48CB-4D7F9EBFF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785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micsFi">
      <a:dk1>
        <a:srgbClr val="005390"/>
      </a:dk1>
      <a:lt1>
        <a:srgbClr val="ECEBF0"/>
      </a:lt1>
      <a:dk2>
        <a:srgbClr val="005390"/>
      </a:dk2>
      <a:lt2>
        <a:srgbClr val="ECEBF0"/>
      </a:lt2>
      <a:accent1>
        <a:srgbClr val="23A1FF"/>
      </a:accent1>
      <a:accent2>
        <a:srgbClr val="6CC0FE"/>
      </a:accent2>
      <a:accent3>
        <a:srgbClr val="6CC0FE"/>
      </a:accent3>
      <a:accent4>
        <a:srgbClr val="D8D5EB"/>
      </a:accent4>
      <a:accent5>
        <a:srgbClr val="A7A4BC"/>
      </a:accent5>
      <a:accent6>
        <a:srgbClr val="65617D"/>
      </a:accent6>
      <a:hlink>
        <a:srgbClr val="65617D"/>
      </a:hlink>
      <a:folHlink>
        <a:srgbClr val="23A1FF"/>
      </a:folHlink>
    </a:clrScheme>
    <a:fontScheme name="OmiscFi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92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Arial Rounded MT Bold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Numair Arshad</dc:creator>
  <cp:lastModifiedBy>Numair Arshad</cp:lastModifiedBy>
  <cp:revision>45</cp:revision>
  <dcterms:created xsi:type="dcterms:W3CDTF">2024-04-19T12:37:54Z</dcterms:created>
  <dcterms:modified xsi:type="dcterms:W3CDTF">2025-08-28T12:28:50Z</dcterms:modified>
</cp:coreProperties>
</file>